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2"/>
  </p:notesMasterIdLst>
  <p:handoutMasterIdLst>
    <p:handoutMasterId r:id="rId23"/>
  </p:handoutMasterIdLst>
  <p:sldIdLst>
    <p:sldId id="307" r:id="rId4"/>
    <p:sldId id="313" r:id="rId5"/>
    <p:sldId id="258" r:id="rId6"/>
    <p:sldId id="259" r:id="rId7"/>
    <p:sldId id="280" r:id="rId8"/>
    <p:sldId id="308" r:id="rId9"/>
    <p:sldId id="309" r:id="rId10"/>
    <p:sldId id="310" r:id="rId11"/>
    <p:sldId id="316" r:id="rId12"/>
    <p:sldId id="311" r:id="rId13"/>
    <p:sldId id="314" r:id="rId14"/>
    <p:sldId id="317" r:id="rId15"/>
    <p:sldId id="318" r:id="rId16"/>
    <p:sldId id="315" r:id="rId17"/>
    <p:sldId id="319" r:id="rId18"/>
    <p:sldId id="320" r:id="rId19"/>
    <p:sldId id="279" r:id="rId20"/>
    <p:sldId id="297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4" autoAdjust="0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56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icons!!!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4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presentation should include your project objectives, the spatial or mathematical model that you built, analysis results, and findings. This will account for 15% of your final grade.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11/25/23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11/25/23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5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11/25/23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9" y="1846217"/>
            <a:ext cx="9744892" cy="2595153"/>
          </a:xfrm>
        </p:spPr>
        <p:txBody>
          <a:bodyPr>
            <a:normAutofit fontScale="90000"/>
          </a:bodyPr>
          <a:lstStyle/>
          <a:p>
            <a:r>
              <a:rPr lang="en-US" altLang="zh-CN" sz="4400" dirty="0"/>
              <a:t>W</a:t>
            </a:r>
            <a:r>
              <a:rPr lang="en-US" sz="4400" dirty="0"/>
              <a:t>hich </a:t>
            </a:r>
            <a:r>
              <a:rPr lang="en-US" altLang="zh-CN" sz="4400" dirty="0"/>
              <a:t>N</a:t>
            </a:r>
            <a:r>
              <a:rPr lang="en-US" sz="4400" dirty="0"/>
              <a:t>eighborhood in Atlanta is </a:t>
            </a:r>
            <a:r>
              <a:rPr lang="en-US" altLang="zh-CN" sz="4400" dirty="0"/>
              <a:t>B</a:t>
            </a:r>
            <a:r>
              <a:rPr lang="en-US" sz="4400" dirty="0"/>
              <a:t>est for </a:t>
            </a:r>
            <a:r>
              <a:rPr lang="en-US" altLang="zh-CN" sz="4400" dirty="0"/>
              <a:t>M</a:t>
            </a:r>
            <a:r>
              <a:rPr lang="en-US" sz="4400" dirty="0"/>
              <a:t>etal </a:t>
            </a:r>
            <a:r>
              <a:rPr lang="en-US" altLang="zh-CN" sz="4400" dirty="0"/>
              <a:t>M</a:t>
            </a:r>
            <a:r>
              <a:rPr lang="en-US" sz="4400" dirty="0"/>
              <a:t>usic </a:t>
            </a:r>
            <a:r>
              <a:rPr lang="en-US" altLang="zh-CN" sz="4400" dirty="0"/>
              <a:t>V</a:t>
            </a:r>
            <a:r>
              <a:rPr lang="en-US" sz="4400" dirty="0"/>
              <a:t>enue </a:t>
            </a:r>
            <a:r>
              <a:rPr lang="en-US" altLang="zh-CN" sz="4400" dirty="0"/>
              <a:t>B</a:t>
            </a:r>
            <a:r>
              <a:rPr lang="en-US" sz="4400" dirty="0"/>
              <a:t>usiness? </a:t>
            </a:r>
            <a:br>
              <a:rPr lang="en-US" dirty="0"/>
            </a:br>
            <a:br>
              <a:rPr lang="en-US" sz="3600" dirty="0"/>
            </a:br>
            <a:r>
              <a:rPr lang="en-US" altLang="zh-CN" sz="3600" dirty="0"/>
              <a:t>C</a:t>
            </a:r>
            <a:r>
              <a:rPr lang="en-US" sz="3600" dirty="0"/>
              <a:t>onsidering transport and demographic factors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Tingyu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Metalheads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venues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Largely</a:t>
            </a:r>
            <a:r>
              <a:rPr lang="zh-CN" altLang="en-US" dirty="0"/>
              <a:t> </a:t>
            </a:r>
            <a:r>
              <a:rPr lang="en-US" altLang="zh-CN" dirty="0"/>
              <a:t>white, cis-gendered, and male.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Age:</a:t>
            </a:r>
            <a:r>
              <a:rPr lang="zh-CN" altLang="en-US" dirty="0"/>
              <a:t> </a:t>
            </a:r>
            <a:r>
              <a:rPr lang="en-US" altLang="zh-CN" dirty="0"/>
              <a:t>33.49%</a:t>
            </a:r>
            <a:r>
              <a:rPr lang="zh-CN" altLang="en-US" dirty="0"/>
              <a:t> </a:t>
            </a:r>
            <a:r>
              <a:rPr lang="en-US" altLang="zh-CN" dirty="0"/>
              <a:t>25-34,</a:t>
            </a:r>
            <a:r>
              <a:rPr lang="zh-CN" altLang="en-US" dirty="0"/>
              <a:t> </a:t>
            </a:r>
            <a:r>
              <a:rPr lang="en-US" altLang="zh-CN" dirty="0"/>
              <a:t>25.17%</a:t>
            </a:r>
            <a:r>
              <a:rPr lang="zh-CN" altLang="en-US" dirty="0"/>
              <a:t> </a:t>
            </a:r>
            <a:r>
              <a:rPr lang="en-US" altLang="zh-CN" dirty="0"/>
              <a:t>18-24,</a:t>
            </a:r>
            <a:r>
              <a:rPr lang="zh-CN" altLang="en-US" dirty="0"/>
              <a:t> </a:t>
            </a:r>
            <a:r>
              <a:rPr lang="en-US" altLang="zh-CN" dirty="0"/>
              <a:t>35-44</a:t>
            </a:r>
            <a:r>
              <a:rPr lang="zh-CN" altLang="en-US" dirty="0"/>
              <a:t> </a:t>
            </a:r>
            <a:r>
              <a:rPr lang="en-US" altLang="zh-CN" dirty="0"/>
              <a:t>19.54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 in North America and Northern Europe.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metalheads?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5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15482"/>
            <a:ext cx="7329162" cy="51853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6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1000" y="1215482"/>
            <a:ext cx="7329162" cy="51853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1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1000" y="1215482"/>
            <a:ext cx="7329162" cy="518531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7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DF8E4C-1240-99B7-9ADB-AEE41100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0" y="1215482"/>
            <a:ext cx="7329162" cy="51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2ABBF-4E40-7C12-521F-0A9B26130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15483"/>
            <a:ext cx="5715000" cy="40433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Zoning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0577A-0225-92A3-510C-F928BB86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64" y="1215481"/>
            <a:ext cx="5715000" cy="40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3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554581-08C4-AC13-ABF3-459E4801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0" r="3623"/>
          <a:stretch/>
        </p:blipFill>
        <p:spPr>
          <a:xfrm>
            <a:off x="505608" y="1011630"/>
            <a:ext cx="6981713" cy="4224338"/>
          </a:xfrm>
        </p:spPr>
      </p:pic>
    </p:spTree>
    <p:extLst>
      <p:ext uri="{BB962C8B-B14F-4D97-AF65-F5344CB8AC3E}">
        <p14:creationId xmlns:p14="http://schemas.microsoft.com/office/powerpoint/2010/main" val="93569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dirty="0"/>
              <a:t>Integration and Final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Midtown</a:t>
            </a:r>
          </a:p>
          <a:p>
            <a:r>
              <a:rPr lang="en-US" altLang="zh-CN" dirty="0"/>
              <a:t>In-man</a:t>
            </a:r>
            <a:r>
              <a:rPr lang="zh-CN" altLang="en-US" dirty="0"/>
              <a:t> </a:t>
            </a:r>
            <a:r>
              <a:rPr lang="en-US" altLang="zh-CN" dirty="0"/>
              <a:t>Park</a:t>
            </a:r>
          </a:p>
          <a:p>
            <a:endParaRPr lang="en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5A01B-500B-0B8C-B97C-6C354387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405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br>
              <a:rPr lang="en-US" altLang="zh-CN" dirty="0"/>
            </a:br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comments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suggestions!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826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Objectives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Analyze the spatial distribution of population and demographic characteristics in the Atlanta area.</a:t>
            </a:r>
          </a:p>
          <a:p>
            <a:pPr>
              <a:buFont typeface="+mj-lt"/>
              <a:buAutoNum type="arabicPeriod"/>
            </a:pPr>
            <a:r>
              <a:rPr lang="en-US" dirty="0"/>
              <a:t>Evaluate the accessibility to </a:t>
            </a:r>
            <a:r>
              <a:rPr lang="en-US" altLang="zh-CN" dirty="0"/>
              <a:t>current</a:t>
            </a:r>
            <a:r>
              <a:rPr lang="en-US" dirty="0"/>
              <a:t> locations.</a:t>
            </a:r>
          </a:p>
          <a:p>
            <a:pPr>
              <a:buFont typeface="+mj-lt"/>
              <a:buAutoNum type="arabicPeriod"/>
            </a:pPr>
            <a:r>
              <a:rPr lang="en-US" altLang="zh-CN" dirty="0"/>
              <a:t>S</a:t>
            </a:r>
            <a:r>
              <a:rPr lang="en-US" dirty="0"/>
              <a:t>eeks to identify areas with high potential for establishing </a:t>
            </a:r>
            <a:r>
              <a:rPr lang="en-US" dirty="0" err="1"/>
              <a:t>livehouses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altLang="zh-CN" dirty="0"/>
              <a:t>C</a:t>
            </a:r>
            <a:r>
              <a:rPr lang="en-US" dirty="0"/>
              <a:t>ontribute to promotion of a vibrant music scene in Atlanta.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A87C-AA55-11D1-DCE0-8EA70EB6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4BEC-E47A-1F3D-5A01-2CDE962EE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housing price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income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 err="1"/>
              <a:t>bearu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POI</a:t>
            </a:r>
            <a:r>
              <a:rPr lang="en-US" dirty="0"/>
              <a:t> - query from </a:t>
            </a:r>
            <a:r>
              <a:rPr lang="en-US" altLang="zh-CN" dirty="0"/>
              <a:t>Yelp</a:t>
            </a:r>
            <a:r>
              <a:rPr lang="zh-CN" altLang="en-US" dirty="0"/>
              <a:t> </a:t>
            </a:r>
            <a:r>
              <a:rPr lang="en-US" dirty="0"/>
              <a:t>API</a:t>
            </a:r>
          </a:p>
          <a:p>
            <a:pPr marL="0" indent="0">
              <a:buNone/>
            </a:pPr>
            <a:r>
              <a:rPr lang="en-US" altLang="zh-CN" dirty="0" err="1"/>
              <a:t>Basemap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OSMX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</a:p>
          <a:p>
            <a:pPr marL="0" indent="0">
              <a:buNone/>
            </a:pP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(parking</a:t>
            </a:r>
            <a:r>
              <a:rPr lang="zh-CN" altLang="en-US" dirty="0"/>
              <a:t> </a:t>
            </a:r>
            <a:r>
              <a:rPr lang="en-US" altLang="zh-CN" dirty="0"/>
              <a:t>lot,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network)</a:t>
            </a:r>
            <a:r>
              <a:rPr lang="zh-CN" altLang="en-US" dirty="0"/>
              <a:t> </a:t>
            </a:r>
            <a:r>
              <a:rPr lang="en-US" altLang="zh-CN" dirty="0"/>
              <a:t>- OSMX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</a:p>
          <a:p>
            <a:pPr marL="0" indent="0">
              <a:buNone/>
            </a:pP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6282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DF82-94B7-C4B9-2AC0-22191188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0F9-EA3F-92D0-0715-783CAE541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2905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ED625-C5DB-DA3A-3D1C-0E750AAC0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"/>
          <a:stretch/>
        </p:blipFill>
        <p:spPr>
          <a:xfrm>
            <a:off x="380999" y="1215483"/>
            <a:ext cx="7772400" cy="43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D6C85-791A-44ED-0AAD-5995C11E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215483"/>
            <a:ext cx="7772400" cy="464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43529-8B54-4F07-3EFB-3182E958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4745" y="1158375"/>
            <a:ext cx="7772399" cy="54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0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ervice </a:t>
            </a:r>
            <a:r>
              <a:rPr lang="en-US" altLang="zh-CN" dirty="0"/>
              <a:t>A</a:t>
            </a:r>
            <a:r>
              <a:rPr lang="en-US" dirty="0"/>
              <a:t>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88E0-3EED-ECF4-1796-DCFCFE6D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043492"/>
            <a:ext cx="7772400" cy="54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3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88E0-3EED-ECF4-1796-DCFCFE6D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0999" y="1142323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973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10972</TotalTime>
  <Words>411</Words>
  <Application>Microsoft Macintosh PowerPoint</Application>
  <PresentationFormat>Widescreen</PresentationFormat>
  <Paragraphs>73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Roboto</vt:lpstr>
      <vt:lpstr>Arial</vt:lpstr>
      <vt:lpstr>Calibri</vt:lpstr>
      <vt:lpstr>Title Page</vt:lpstr>
      <vt:lpstr>Dividers</vt:lpstr>
      <vt:lpstr>Content Page</vt:lpstr>
      <vt:lpstr>Which Neighborhood in Atlanta is Best for Metal Music Venue Business?   Considering transport and demographic factors </vt:lpstr>
      <vt:lpstr>Objectives</vt:lpstr>
      <vt:lpstr>Data</vt:lpstr>
      <vt:lpstr>Method &amp; Tool</vt:lpstr>
      <vt:lpstr>Competitor Analysis: Existing Music Venue</vt:lpstr>
      <vt:lpstr>Competitor Analysis: Existing Music Venue</vt:lpstr>
      <vt:lpstr>Competitor Analysis: Existing Music Venue</vt:lpstr>
      <vt:lpstr>Transport Analysis: Existing Music Venue Service Area</vt:lpstr>
      <vt:lpstr>Transport Analysis: Parking Lots Distribution</vt:lpstr>
      <vt:lpstr>Demographic Analysis – Who are metalheads?</vt:lpstr>
      <vt:lpstr>Demographic Analysis – Census Statistics</vt:lpstr>
      <vt:lpstr>Demographic Analysis – Census Statistics</vt:lpstr>
      <vt:lpstr>Demographic Analysis – Census Statistics</vt:lpstr>
      <vt:lpstr>Integrate Transport and Demographic Factors</vt:lpstr>
      <vt:lpstr>Restrictions: Zoning</vt:lpstr>
      <vt:lpstr>Restrictions: Parking</vt:lpstr>
      <vt:lpstr>Integration and Final Selection</vt:lpstr>
      <vt:lpstr>Thank you Open to comments and suggestions!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Liu, Tingyu</cp:lastModifiedBy>
  <cp:revision>33</cp:revision>
  <dcterms:created xsi:type="dcterms:W3CDTF">2022-08-24T13:02:54Z</dcterms:created>
  <dcterms:modified xsi:type="dcterms:W3CDTF">2023-11-25T18:49:47Z</dcterms:modified>
</cp:coreProperties>
</file>